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7" r:id="rId8"/>
    <p:sldId id="268" r:id="rId9"/>
    <p:sldId id="270" r:id="rId10"/>
    <p:sldId id="271" r:id="rId11"/>
    <p:sldId id="273" r:id="rId12"/>
    <p:sldId id="274" r:id="rId13"/>
    <p:sldId id="277" r:id="rId14"/>
    <p:sldId id="278" r:id="rId15"/>
    <p:sldId id="279" r:id="rId16"/>
    <p:sldId id="280" r:id="rId17"/>
    <p:sldId id="282" r:id="rId18"/>
    <p:sldId id="283" r:id="rId19"/>
    <p:sldId id="285" r:id="rId20"/>
    <p:sldId id="288" r:id="rId21"/>
    <p:sldId id="290" r:id="rId22"/>
    <p:sldId id="291" r:id="rId23"/>
    <p:sldId id="292" r:id="rId24"/>
    <p:sldId id="293" r:id="rId25"/>
    <p:sldId id="294" r:id="rId26"/>
    <p:sldId id="304" r:id="rId27"/>
    <p:sldId id="298" r:id="rId28"/>
    <p:sldId id="308" r:id="rId29"/>
    <p:sldId id="299" r:id="rId30"/>
    <p:sldId id="300" r:id="rId31"/>
    <p:sldId id="305" r:id="rId32"/>
    <p:sldId id="306" r:id="rId33"/>
    <p:sldId id="307" r:id="rId34"/>
    <p:sldId id="30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324" y="260648"/>
            <a:ext cx="7175351" cy="720080"/>
          </a:xfrm>
        </p:spPr>
        <p:txBody>
          <a:bodyPr wrap="none"/>
          <a:lstStyle/>
          <a:p>
            <a:pPr marL="182880" indent="0" algn="ctr">
              <a:buNone/>
            </a:pPr>
            <a:r>
              <a:rPr lang="ru-RU" sz="2800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ДРУЖИНИН АНТОН ЮРЬЕВИЧ</a:t>
            </a:r>
            <a:endParaRPr lang="ru-RU" sz="2800" cap="all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Pictures\2019 01 ФОТОСЕССИЯ\готовые\AJ1A9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94534" cy="552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7488832" cy="2985512"/>
          </a:xfrm>
        </p:spPr>
        <p:txBody>
          <a:bodyPr numCol="2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НА ЭТОМ ТУРНИРЕ НАША КОМАНДА ЗАВОЕВАЛА 10 МЕДАЛЕЙ: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РЕЕНТ ИСМАИЛ – 1 МЕСТО,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ИГНАТОВ ДМИТРИЙ – 2 МЕСТО,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ВАНЯЕВ КИРИЛЛ – 2 МЕСТО,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БУРЛАЧЕНКО АЛЕКСАНДР – 2 МЕСТО, ТЮМЕНЦЕВ АЛЕКСАНДР – 2 МЕСТО, АЛЛАБЕРДИЕВ САРДОРБЕК – 2 МЕСТО, ЭЙТМИЛЛЕР МАТВЕЙ – 2 МЕСТО,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МУСИН ТИМУР – 2 МЕСТО,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НАДЕИН МАКСИМ – 3 МЕСТО,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АХМЕТШИН АЛИК – 3 МЕСТО</a:t>
            </a:r>
            <a:endParaRPr lang="ru-RU" sz="1400" b="1" dirty="0"/>
          </a:p>
        </p:txBody>
      </p:sp>
      <p:pic>
        <p:nvPicPr>
          <p:cNvPr id="4" name="Picture 3" descr="C:\Users\Admin\Desktop\КАРТИНКИ ВТФ\ТУРНИРЫ\TK-STRIKE\IMG_407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4944" y="188640"/>
            <a:ext cx="4045528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КАРТИНКИ ВТФ\ТУРНИРЫ\TK-STRIKE\IMG_407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622737"/>
            <a:ext cx="3672408" cy="31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КАРТИНКИ ВТФ\ТУРНИРЫ\TK-STRIKE\IMG_407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645" y="3525313"/>
            <a:ext cx="3311771" cy="31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4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8883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РЕГИОНАЛЬНЫЙ ТУРНИР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276872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ОТКРЫТЫЙ КУБОК ПО ТХЭКВОНДО ВТФ </a:t>
            </a:r>
          </a:p>
          <a:p>
            <a:pPr marL="45720" indent="0" algn="ctr">
              <a:buNone/>
            </a:pPr>
            <a:r>
              <a:rPr lang="ru-RU" sz="3200" b="1" dirty="0" smtClean="0"/>
              <a:t>С/К «ТЮМЕНЬ»</a:t>
            </a:r>
          </a:p>
          <a:p>
            <a:pPr marL="45720" indent="0" algn="ctr">
              <a:buNone/>
            </a:pPr>
            <a:r>
              <a:rPr lang="ru-RU" sz="3200" b="1" dirty="0" smtClean="0"/>
              <a:t>17-19 МАЯ 2019 ГОД</a:t>
            </a:r>
          </a:p>
          <a:p>
            <a:pPr marL="45720" indent="0" algn="ctr">
              <a:buNone/>
            </a:pPr>
            <a:r>
              <a:rPr lang="ru-RU" sz="3200" b="1" dirty="0" smtClean="0"/>
              <a:t>ГОРОД ТЮМЕНЬ.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2327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208912" cy="57218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b="1" dirty="0" smtClean="0"/>
              <a:t>НА ЭТОМ ТУРНИРЕ НАША КОМАНДА ЗАВОЕВАЛА 7 МЕДАЛЕЙ И 3 КУБКА:</a:t>
            </a:r>
          </a:p>
          <a:p>
            <a:pPr marL="45720" indent="0">
              <a:buNone/>
            </a:pPr>
            <a:r>
              <a:rPr lang="ru-RU" sz="1400" b="1" dirty="0" smtClean="0"/>
              <a:t>ЯГУПОВ ГЛЕБ – 1 МЕСТО</a:t>
            </a:r>
          </a:p>
          <a:p>
            <a:pPr marL="45720" indent="0">
              <a:buNone/>
            </a:pPr>
            <a:r>
              <a:rPr lang="ru-RU" sz="1400" b="1" dirty="0" smtClean="0"/>
              <a:t>ДАНИЛИН ДАНИИЛ – 1 МЕСТО</a:t>
            </a:r>
          </a:p>
          <a:p>
            <a:pPr marL="45720" indent="0">
              <a:buNone/>
            </a:pPr>
            <a:r>
              <a:rPr lang="ru-RU" sz="1400" b="1" dirty="0" smtClean="0"/>
              <a:t>НАДЕИН МАКСИМ – 1 МЕСТО</a:t>
            </a:r>
          </a:p>
          <a:p>
            <a:pPr marL="45720" indent="0">
              <a:buNone/>
            </a:pPr>
            <a:r>
              <a:rPr lang="ru-RU" sz="1400" b="1" dirty="0" smtClean="0"/>
              <a:t>БУРЛАЧЕНКО АЛЕКСАНДР – 2 МЕСТО</a:t>
            </a:r>
          </a:p>
          <a:p>
            <a:pPr marL="45720" indent="0">
              <a:buNone/>
            </a:pPr>
            <a:r>
              <a:rPr lang="ru-RU" sz="1400" b="1" dirty="0" smtClean="0"/>
              <a:t>БАЖЕНОВ ДАНИИЛ – 2 МЕСТО</a:t>
            </a:r>
          </a:p>
          <a:p>
            <a:pPr marL="45720" indent="0">
              <a:buNone/>
            </a:pPr>
            <a:r>
              <a:rPr lang="ru-RU" sz="1400" b="1" dirty="0" smtClean="0"/>
              <a:t>НЕСТЕРЮК ЛАРИСА – 2 МЕСТО</a:t>
            </a:r>
          </a:p>
          <a:p>
            <a:pPr marL="45720" indent="0">
              <a:buNone/>
            </a:pPr>
            <a:r>
              <a:rPr lang="ru-RU" sz="1400" b="1" dirty="0" smtClean="0"/>
              <a:t>САЛАХОВ ПАВЕЛ – 3 МЕСТО</a:t>
            </a:r>
          </a:p>
          <a:p>
            <a:pPr marL="45720" indent="0">
              <a:buNone/>
            </a:pPr>
            <a:r>
              <a:rPr lang="ru-RU" sz="1400" b="1" dirty="0" smtClean="0"/>
              <a:t>ЯГУПОВ КИРИЛЛ – КУБОК «ЗА ВОЛЮ К ПОБЕДЕ»</a:t>
            </a:r>
          </a:p>
          <a:p>
            <a:pPr marL="45720" indent="0">
              <a:buNone/>
            </a:pPr>
            <a:r>
              <a:rPr lang="ru-RU" sz="1400" b="1" dirty="0" smtClean="0"/>
              <a:t>ЯГУПОВ ГЛЕБ – КУБОК «ЗА ЛУЧШУЮ ТЕХНИКУ»</a:t>
            </a:r>
          </a:p>
          <a:p>
            <a:pPr marL="45720" indent="0">
              <a:buNone/>
            </a:pPr>
            <a:r>
              <a:rPr lang="ru-RU" sz="1400" b="1" dirty="0" smtClean="0"/>
              <a:t>ДАНИЛИН ДАНИИЛ – КУБОК «ЗА ЛУЧШУЮ ТЕХНИКУ»</a:t>
            </a:r>
            <a:endParaRPr lang="ru-RU" sz="1400" b="1" dirty="0"/>
          </a:p>
        </p:txBody>
      </p:sp>
      <p:pic>
        <p:nvPicPr>
          <p:cNvPr id="4" name="Picture 2" descr="C:\Users\Admin\Desktop\КАРТИНКИ ВТФ\sQhULiWXQ2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57" y="3573016"/>
            <a:ext cx="429622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КАРТИНКИ ВТФ\ТУРНИРЫ\КУБОК ТЮМЕНЬ\IMG_410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3573016"/>
            <a:ext cx="3497585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КАРТИНКИ ВТФ\yStTN3C2HhU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3108" y="476672"/>
            <a:ext cx="19172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5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048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ПОКАЗАТЕЛЬНОЕ ВЫСТУПЛЕНИЕ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848872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10 АВГУСТА 2019 ГОДА.</a:t>
            </a:r>
          </a:p>
          <a:p>
            <a:pPr marL="45720" indent="0" algn="ctr">
              <a:buNone/>
            </a:pPr>
            <a:r>
              <a:rPr lang="ru-RU" sz="3200" b="1" dirty="0" smtClean="0"/>
              <a:t>УЧАСТИЕ ВОСПИТАННИКОВ В ПОКАЗАТЕЛЬНОМ ВЫСТУПЛЕНИИ, ПОСВЯЩЕННОМ ДНЮ ФИЗКУЛЬТУРНИКА», КОТОРОЕ ПРОХОДИЛО НА ТЕРРИТОРИИ МБОУ СОШ №1.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0546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КАРТИНКИ ВТФ\detWNC99Ib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320480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КАРТИНКИ ВТФ\GTz86p0NG0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8012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КАРТИНКИ ВТФ\r_KfO-7_BHc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91" y="3573016"/>
            <a:ext cx="433741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КАРТИНКИ ВТФ\UzppxBNoEsw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7" y="3573016"/>
            <a:ext cx="432047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8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567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РЕГИОНАЛЬНЫЙ ТУРНИР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276872"/>
            <a:ext cx="6400800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РЕГИОНАЛЬНЫЙ ТУРНИР ПО ТХЭКВОНДО ВТФ ИМЕНИ ГЕРОЯ РОССИЙСКОЙ ФЕДЕРАЦИИ В.И.ШАРПАТОВА</a:t>
            </a:r>
          </a:p>
          <a:p>
            <a:pPr marL="45720" indent="0" algn="ctr">
              <a:buNone/>
            </a:pPr>
            <a:r>
              <a:rPr lang="ru-RU" sz="3200" b="1" dirty="0" smtClean="0"/>
              <a:t>27-29 СЕНТЯБРЯ 2019 ГОД</a:t>
            </a:r>
          </a:p>
          <a:p>
            <a:pPr marL="45720" indent="0" algn="ctr">
              <a:buNone/>
            </a:pPr>
            <a:r>
              <a:rPr lang="ru-RU" sz="3200" b="1" dirty="0" smtClean="0"/>
              <a:t>ГОРОД ТЮМЕНЬ.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0994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408" y="85831"/>
            <a:ext cx="6400800" cy="219104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b="1" dirty="0" smtClean="0"/>
              <a:t>НА ЭТОМ ТУРНИРЕ НАША КОМАНДА ЗАВОЕВАЛА 6 МЕДАЛЕЙ:</a:t>
            </a:r>
          </a:p>
          <a:p>
            <a:pPr marL="45720" indent="0">
              <a:buNone/>
            </a:pPr>
            <a:r>
              <a:rPr lang="ru-RU" sz="1400" b="1" dirty="0" smtClean="0"/>
              <a:t>УМАРОВ РУСЛАН – 2 МЕСТО</a:t>
            </a:r>
          </a:p>
          <a:p>
            <a:pPr marL="45720" indent="0">
              <a:buNone/>
            </a:pPr>
            <a:r>
              <a:rPr lang="ru-RU" sz="1400" b="1" dirty="0" smtClean="0"/>
              <a:t>ЯКУПОВ ИЛЬНУР – 2 МЕСТО</a:t>
            </a:r>
          </a:p>
          <a:p>
            <a:pPr marL="45720" indent="0">
              <a:buNone/>
            </a:pPr>
            <a:r>
              <a:rPr lang="ru-RU" sz="1400" b="1" dirty="0" smtClean="0"/>
              <a:t>АБУЗЯРОВ ТИМУР – 3 МЕСТО</a:t>
            </a:r>
          </a:p>
          <a:p>
            <a:pPr marL="45720" indent="0">
              <a:buNone/>
            </a:pPr>
            <a:r>
              <a:rPr lang="ru-RU" sz="1400" b="1" dirty="0" smtClean="0"/>
              <a:t>ДОРОВСКИХ ИЛЬЯ – 3 МЕСТО</a:t>
            </a:r>
          </a:p>
          <a:p>
            <a:pPr marL="45720" indent="0">
              <a:buNone/>
            </a:pPr>
            <a:r>
              <a:rPr lang="ru-RU" sz="1400" b="1" dirty="0" smtClean="0"/>
              <a:t>ДАНИЛИН ДАНИИЛ – 3 МЕСТО</a:t>
            </a:r>
          </a:p>
          <a:p>
            <a:pPr marL="45720" indent="0">
              <a:buNone/>
            </a:pPr>
            <a:r>
              <a:rPr lang="ru-RU" sz="1400" b="1" dirty="0" smtClean="0"/>
              <a:t>НЕСТЕРЮК ЕКАТЕРИНА – 3 МЕСТО</a:t>
            </a:r>
            <a:endParaRPr lang="ru-RU" sz="1400" b="1" dirty="0"/>
          </a:p>
        </p:txBody>
      </p:sp>
      <p:pic>
        <p:nvPicPr>
          <p:cNvPr id="4" name="Picture 3" descr="C:\Users\Admin\Desktop\КАРТИНКИ ВТФ\ТУРНИРЫ\РАЗНОЕ\rIr4E48Q6O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124" y="2215646"/>
            <a:ext cx="2985724" cy="445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КАРТИНКИ ВТФ\ТУРНИРЫ\РАЗНОЕ\k8uRlCs_qe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404664"/>
            <a:ext cx="3392790" cy="297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КАРТИНКИ ВТФ\ТУРНИРЫ\ШАРПАТОВ\FthR-xNP4N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485" y="3573016"/>
            <a:ext cx="4077995" cy="30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6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6967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РЕГИОНАЛЬНЫЙ ТУРНИР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132856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РЕГИОНАЛЬНЫЙ ТУРНИР ПО ТХЭКВОНДО ВТФ КУБОК </a:t>
            </a:r>
          </a:p>
          <a:p>
            <a:pPr marL="45720" indent="0" algn="ctr">
              <a:buNone/>
            </a:pPr>
            <a:r>
              <a:rPr lang="ru-RU" sz="3200" b="1" dirty="0" smtClean="0"/>
              <a:t>С/К «ТЮМЕНЬ»</a:t>
            </a:r>
          </a:p>
          <a:p>
            <a:pPr marL="45720" indent="0" algn="ctr">
              <a:buNone/>
            </a:pPr>
            <a:r>
              <a:rPr lang="ru-RU" sz="3200" b="1" dirty="0" smtClean="0"/>
              <a:t>14-15 ДЕКАБРЯ 2019 ГОДА</a:t>
            </a:r>
          </a:p>
          <a:p>
            <a:pPr marL="45720" indent="0" algn="ctr">
              <a:buNone/>
            </a:pPr>
            <a:r>
              <a:rPr lang="ru-RU" sz="3200" b="1" dirty="0" smtClean="0"/>
              <a:t>ГОРОД ТЮМЕНЬ.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36275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714" y="35349"/>
            <a:ext cx="6400800" cy="15121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b="1" dirty="0" smtClean="0"/>
              <a:t>НА ЭТОМ ТУРНИРЕ НАША КОМАНДА ЗАВОЕВАЛА 4 МЕДАЛИ:</a:t>
            </a:r>
          </a:p>
          <a:p>
            <a:pPr marL="45720" indent="0">
              <a:buNone/>
            </a:pPr>
            <a:r>
              <a:rPr lang="ru-RU" sz="1400" b="1" dirty="0" smtClean="0"/>
              <a:t>ДАНИЛИН ДАНИИЛ – 1 МЕСТО</a:t>
            </a:r>
          </a:p>
          <a:p>
            <a:pPr marL="45720" indent="0">
              <a:buNone/>
            </a:pPr>
            <a:r>
              <a:rPr lang="ru-RU" sz="1400" b="1" dirty="0" smtClean="0"/>
              <a:t>ИГНАТОВ ДМИТРИЙ – 1 МЕСТО</a:t>
            </a:r>
          </a:p>
          <a:p>
            <a:pPr marL="45720" indent="0">
              <a:buNone/>
            </a:pPr>
            <a:r>
              <a:rPr lang="ru-RU" sz="1400" b="1" dirty="0" smtClean="0"/>
              <a:t>САЛАХОВ ПАВЕЛ – 1 МЕСТО</a:t>
            </a:r>
          </a:p>
          <a:p>
            <a:pPr marL="45720" indent="0">
              <a:buNone/>
            </a:pPr>
            <a:r>
              <a:rPr lang="ru-RU" sz="1400" b="1" dirty="0" smtClean="0"/>
              <a:t>БУРЛАЧЕНКО АЛЕКСАНДР – 2 МЕСТО</a:t>
            </a:r>
            <a:endParaRPr lang="ru-RU" sz="1400" b="1" dirty="0"/>
          </a:p>
        </p:txBody>
      </p:sp>
      <p:pic>
        <p:nvPicPr>
          <p:cNvPr id="4" name="Picture 2" descr="C:\Users\Admin\Desktop\КАРТИНКИ ВТФ\ТУРНИРЫ\РАЗНОЕ\1rlT4fNNNE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7910"/>
            <a:ext cx="3916099" cy="293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КАРТИНКИ ВТФ\ТУРНИРЫ\РАЗНОЕ\kMriR9dT2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14" y="3573016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КАРТИНКИ ВТФ\ТУРНИРЫ\РАЗНОЕ\AqGPvGqYEy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758" y="3566322"/>
            <a:ext cx="4377410" cy="31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КАРТИНКИ ВТФ\ТУРНИРЫ\ШАРПАТОВ\8LrXcbzH4_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448271" cy="18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7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РЕГИОНАЛЬНЫЙ ТУРНИР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132856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РЕГИОНАЛЬНЫЙ ТУРНИР ПО ТХЭКВОНДО ВТФ НА ПРИЗЫ «ДЕДА МОРОЗА»</a:t>
            </a:r>
          </a:p>
          <a:p>
            <a:pPr marL="45720" indent="0" algn="ctr">
              <a:buNone/>
            </a:pPr>
            <a:r>
              <a:rPr lang="ru-RU" sz="3200" b="1" dirty="0" smtClean="0"/>
              <a:t>21-22 ДЕКАБРЯ 2019 ГОДА</a:t>
            </a:r>
          </a:p>
          <a:p>
            <a:pPr marL="45720" indent="0" algn="ctr">
              <a:buNone/>
            </a:pPr>
            <a:r>
              <a:rPr lang="ru-RU" sz="3200" b="1" dirty="0" smtClean="0"/>
              <a:t>ГОРОД СУРГУТ.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218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ДЕЯТЕЛЬНОСТИ: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908720"/>
            <a:ext cx="6400800" cy="34747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ПОДГОТОВКА ПО ОЛИМПИЙСКОМУ ВИДУ СПОРТА «ТХЭКВОНДО ВТФ»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КАРТИНКИ ВТФ\РАЗНОЕ\IMG_3657 —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563704" cy="407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4624"/>
            <a:ext cx="7848872" cy="3561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b="1" dirty="0" smtClean="0"/>
              <a:t>НА ЭТОМ ТУРНИРЕ НАША КОМАНДА ЗАВОЕВАЛА 11 МЕДАЛЕЙ:</a:t>
            </a:r>
          </a:p>
          <a:p>
            <a:pPr marL="45720" indent="0">
              <a:buNone/>
            </a:pPr>
            <a:r>
              <a:rPr lang="ru-RU" sz="1400" b="1" dirty="0" smtClean="0"/>
              <a:t>ИГНАТОВ ДМИТРИЙ – 1 МЕСТО</a:t>
            </a:r>
          </a:p>
          <a:p>
            <a:pPr marL="45720" indent="0">
              <a:buNone/>
            </a:pPr>
            <a:r>
              <a:rPr lang="ru-RU" sz="1400" b="1" dirty="0" smtClean="0"/>
              <a:t>АХМЕТШИН АЛИК – 1 МЕСТО</a:t>
            </a:r>
          </a:p>
          <a:p>
            <a:pPr marL="45720" indent="0">
              <a:buNone/>
            </a:pPr>
            <a:r>
              <a:rPr lang="ru-RU" sz="1400" b="1" dirty="0" smtClean="0"/>
              <a:t>НИКИФОРОВ ГЛЕБ – 1 МЕСТО</a:t>
            </a:r>
          </a:p>
          <a:p>
            <a:pPr marL="45720" indent="0">
              <a:buNone/>
            </a:pPr>
            <a:r>
              <a:rPr lang="ru-RU" sz="1400" b="1" dirty="0" smtClean="0"/>
              <a:t>ЯКУПОВ АЙНУР – 2 МЕСТО</a:t>
            </a:r>
          </a:p>
          <a:p>
            <a:pPr marL="45720" indent="0">
              <a:buNone/>
            </a:pPr>
            <a:r>
              <a:rPr lang="ru-RU" sz="1400" b="1" dirty="0" smtClean="0"/>
              <a:t>ЭЙТМИЛЛЕР МАТВЕЙ – 2 МЕСТО</a:t>
            </a:r>
          </a:p>
          <a:p>
            <a:pPr marL="45720" indent="0">
              <a:buNone/>
            </a:pPr>
            <a:r>
              <a:rPr lang="ru-RU" sz="1400" b="1" dirty="0" smtClean="0"/>
              <a:t>ШАКИРОВА ЭВЕЛИНА – 2 МЕСТО</a:t>
            </a:r>
          </a:p>
          <a:p>
            <a:pPr marL="45720" indent="0">
              <a:buNone/>
            </a:pPr>
            <a:r>
              <a:rPr lang="ru-RU" sz="1400" b="1" dirty="0" smtClean="0"/>
              <a:t>БУРЛАЧЕНКО АЛЕКСАНДР – 3 МЕСТО</a:t>
            </a:r>
          </a:p>
          <a:p>
            <a:pPr marL="45720" indent="0">
              <a:buNone/>
            </a:pPr>
            <a:r>
              <a:rPr lang="ru-RU" sz="1400" b="1" dirty="0" smtClean="0"/>
              <a:t>ВАНЯЕВ КИРИЛЛ – 3 МЕСТО</a:t>
            </a:r>
          </a:p>
          <a:p>
            <a:pPr marL="45720" indent="0">
              <a:buNone/>
            </a:pPr>
            <a:r>
              <a:rPr lang="ru-RU" sz="1400" b="1" dirty="0" smtClean="0"/>
              <a:t>ПОПОВ МАКСИМ – 3 МЕСТО</a:t>
            </a:r>
          </a:p>
          <a:p>
            <a:pPr marL="45720" indent="0">
              <a:buNone/>
            </a:pPr>
            <a:r>
              <a:rPr lang="ru-RU" sz="1400" b="1" dirty="0" smtClean="0"/>
              <a:t>ДЖАНМУРЗАЕВ АЛИМ – 3 МЕСТО</a:t>
            </a:r>
          </a:p>
          <a:p>
            <a:pPr marL="45720" indent="0">
              <a:buNone/>
            </a:pPr>
            <a:r>
              <a:rPr lang="ru-RU" sz="1400" b="1" dirty="0" smtClean="0"/>
              <a:t>ГАБИТОВ АЗАМАТ – 3 МЕСТО</a:t>
            </a:r>
            <a:endParaRPr lang="ru-RU" sz="1400" b="1" dirty="0"/>
          </a:p>
        </p:txBody>
      </p:sp>
      <p:pic>
        <p:nvPicPr>
          <p:cNvPr id="4" name="Picture 3" descr="C:\Users\Admin\Desktop\КАРТИНКИ ВТФ\ТУРНИРЫ\СУРГУТ\5a6TBueoXo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476672"/>
            <a:ext cx="4238718" cy="227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КАРТИНКИ ВТФ\ТУРНИРЫ\СУРГУТ\sYjRH803-H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787468" cy="284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КАРТИНКИ ВТФ\ТУРНИРЫ\СУРГУТ\r-QEXhXDYH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28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332656"/>
            <a:ext cx="6400800" cy="347472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ДОСТИЖЕНИЯ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2020 ГОДУ</a:t>
            </a:r>
          </a:p>
          <a:p>
            <a:pPr marL="4572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99592" y="2420888"/>
            <a:ext cx="72008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32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В 2020 ГОДУ НАША КОМАНДА УСПЕЛА ПРИНЯТЬ УЧАСТИЕ В ДВУХ ТУРНИРАХ И ЗАРАБОТАТЬ ПЯТЬ МЕДАЛЕЙ ДО ОБЪЯВЛЕНИЯ РЕЖИМА САМОИЗОЛЯЦИИ</a:t>
            </a:r>
            <a:endParaRPr lang="ru-RU" sz="3200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229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68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МЕЖРЕГИОНАЛЬНЫЙ ТУРНИР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348880"/>
            <a:ext cx="7128792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МЕЖРЕГИОНАЛЬНЫЙ ТУРНИР ПО ТХЭКВОНДО ВТФ ПОСВЯЩЕННЫЙ 31 ЛЕТИЮ ВЫВОДА СОВЕТСКИХ ВОЙСК С РЕСПУБЛИКИ АФГАНИСТАН ИМЕНИ Р.С.АУШЕВА</a:t>
            </a:r>
          </a:p>
          <a:p>
            <a:pPr marL="45720" indent="0" algn="ctr">
              <a:buNone/>
            </a:pPr>
            <a:r>
              <a:rPr lang="ru-RU" sz="3200" b="1" dirty="0" smtClean="0"/>
              <a:t>07-09 ФЕВРАЛЯ 2020 ГОД</a:t>
            </a:r>
          </a:p>
          <a:p>
            <a:pPr marL="45720" indent="0" algn="ctr">
              <a:buNone/>
            </a:pPr>
            <a:r>
              <a:rPr lang="ru-RU" sz="3200" b="1" dirty="0" smtClean="0"/>
              <a:t>ГОРОД ТЮМЕНЬ.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28861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44624"/>
            <a:ext cx="6400800" cy="10081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b="1" dirty="0" smtClean="0"/>
              <a:t>НА ЭТОМ ТУРНИРЕ НАША КОМАНДА ЗАВОЕВАЛА 2 МЕДАЛИ:</a:t>
            </a:r>
          </a:p>
          <a:p>
            <a:pPr marL="45720" indent="0">
              <a:buNone/>
            </a:pPr>
            <a:r>
              <a:rPr lang="ru-RU" sz="1400" b="1" dirty="0" smtClean="0"/>
              <a:t>ЭЙТМИЛЛЕР МАТВЕЙ – 1 МЕСТО</a:t>
            </a:r>
          </a:p>
          <a:p>
            <a:pPr marL="45720" indent="0">
              <a:buNone/>
            </a:pPr>
            <a:r>
              <a:rPr lang="ru-RU" sz="1400" b="1" dirty="0" smtClean="0"/>
              <a:t>НИКИФОРОВ ГЛЕБ – 2 МЕСТО</a:t>
            </a:r>
            <a:endParaRPr lang="ru-RU" sz="1400" b="1" dirty="0"/>
          </a:p>
        </p:txBody>
      </p:sp>
      <p:pic>
        <p:nvPicPr>
          <p:cNvPr id="4" name="Picture 3" descr="C:\Users\Admin\Desktop\КАРТИНКИ ВТФ\ТУРНИРЫ\АУШЕВ\20200208_20403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3501008"/>
            <a:ext cx="5760640" cy="32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КАРТИНКИ ВТФ\ТУРНИРЫ\АУШЕВ\Никифоров Глеб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476672"/>
            <a:ext cx="3096344" cy="27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КАРТИНКИ ВТФ\ТУРНИРЫ\АУШЕВ\7Lp-fAnmSx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980728"/>
            <a:ext cx="2664296" cy="232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56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ВСЕРОССИЙСКИЙ </a:t>
            </a:r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ТУРНИР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1600" y="2420888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ВСЕРОССИЙСКИЙ ТУРНИР ПО ТХЭКВОНДО ВТФ </a:t>
            </a:r>
          </a:p>
          <a:p>
            <a:pPr marL="45720" indent="0" algn="ctr">
              <a:buNone/>
            </a:pPr>
            <a:r>
              <a:rPr lang="ru-RU" sz="3200" b="1" dirty="0" smtClean="0"/>
              <a:t>«КУБОК ГУБЕРНАТОРА ЧЕЛЯБИНСКОЙ ОБЛАСТИ»</a:t>
            </a:r>
          </a:p>
          <a:p>
            <a:pPr marL="45720" indent="0" algn="ctr">
              <a:buNone/>
            </a:pPr>
            <a:r>
              <a:rPr lang="ru-RU" sz="3200" b="1" dirty="0" smtClean="0"/>
              <a:t>07-08 МАРТА 2020 ГОД</a:t>
            </a:r>
          </a:p>
          <a:p>
            <a:pPr marL="45720" indent="0" algn="ctr">
              <a:buNone/>
            </a:pPr>
            <a:r>
              <a:rPr lang="ru-RU" sz="3200" b="1" dirty="0" smtClean="0"/>
              <a:t>ГОРОД ЧЕЛЯБИНСК.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50985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408" y="44624"/>
            <a:ext cx="6400800" cy="1224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b="1" dirty="0" smtClean="0"/>
              <a:t>НА ЭТОМ ТУРНИРЕ НАША КОМАНДА ЗАВОЕВАЛА 3 МЕДАЛИ:</a:t>
            </a:r>
          </a:p>
          <a:p>
            <a:pPr marL="45720" indent="0">
              <a:buNone/>
            </a:pPr>
            <a:r>
              <a:rPr lang="ru-RU" sz="1400" b="1" dirty="0" smtClean="0"/>
              <a:t>ЭЙТМИЛЛЕР МАТВЕЙ – 1 МЕСТО</a:t>
            </a:r>
          </a:p>
          <a:p>
            <a:pPr marL="45720" indent="0">
              <a:buNone/>
            </a:pPr>
            <a:r>
              <a:rPr lang="ru-RU" sz="1400" b="1" dirty="0" smtClean="0"/>
              <a:t>ПОПОВ МАКИСМ – 2 МЕСТО</a:t>
            </a:r>
          </a:p>
          <a:p>
            <a:pPr marL="45720" indent="0">
              <a:buNone/>
            </a:pPr>
            <a:r>
              <a:rPr lang="ru-RU" sz="1400" b="1" dirty="0" smtClean="0"/>
              <a:t>ДЖАНМУРЗАЕВ АЛИМ – 3 МЕСТО</a:t>
            </a:r>
            <a:endParaRPr lang="ru-RU" sz="1400" b="1" dirty="0"/>
          </a:p>
        </p:txBody>
      </p:sp>
      <p:pic>
        <p:nvPicPr>
          <p:cNvPr id="4" name="Picture 4" descr="C:\Users\Admin\Desktop\КАРТИНКИ ВТФ\ТУРНИРЫ\КУБОК ГУБЕРНАТОРА\Эйтмиллер Матвей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32657"/>
            <a:ext cx="3936437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КАРТИНКИ ВТФ\ТУРНИРЫ\КУБОК ГУБЕРНАТОРА\Хабибчи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3701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КАРТИНКИ ВТФ\ТУРНИРЫ\КУБОК ГУБЕРНАТОРА\Попов Максим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586488"/>
            <a:ext cx="4176464" cy="31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КАРТИНКИ ВТФ\Новая папка\IMG_20200308_20153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340768"/>
            <a:ext cx="2864466" cy="18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1970256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1400" b="1" dirty="0" smtClean="0"/>
              <a:t>НАШ </a:t>
            </a:r>
          </a:p>
          <a:p>
            <a:pPr marL="45720" indent="0" algn="ctr">
              <a:buNone/>
            </a:pPr>
            <a:r>
              <a:rPr lang="ru-RU" sz="1400" b="1" dirty="0" smtClean="0"/>
              <a:t>ПЫТЬ-ЯХСКИЙ</a:t>
            </a:r>
          </a:p>
          <a:p>
            <a:pPr marL="45720" indent="0" algn="ctr">
              <a:buNone/>
            </a:pPr>
            <a:r>
              <a:rPr lang="ru-RU" sz="1400" b="1" dirty="0" smtClean="0"/>
              <a:t> «ХАБИБЧИК»)))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58952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036496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01 апреля 2020 года распоряжением Администрации города от 01.04.2020 года №656-ра </a:t>
            </a:r>
            <a:r>
              <a:rPr lang="ru-RU" sz="2000" dirty="0" err="1" smtClean="0">
                <a:effectLst/>
              </a:rPr>
              <a:t>Эйтмиллеру</a:t>
            </a:r>
            <a:r>
              <a:rPr lang="ru-RU" sz="2000" dirty="0" smtClean="0">
                <a:effectLst/>
              </a:rPr>
              <a:t> Матвею присваивается первый юношеский разряд по виду спорта «тхэквондо».</a:t>
            </a:r>
            <a:endParaRPr lang="ru-RU" sz="2000" dirty="0">
              <a:effectLst/>
            </a:endParaRPr>
          </a:p>
        </p:txBody>
      </p:sp>
      <p:pic>
        <p:nvPicPr>
          <p:cNvPr id="4" name="Picture 2" descr="C:\Users\Admin\Desktop\РОЛИК\ЭЙТМИЛЛЕР МАТВЕЙ\IMG-c643db772ffd0636ffb4ea667c181c77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936663" cy="5248887"/>
          </a:xfrm>
          <a:prstGeom prst="rect">
            <a:avLst/>
          </a:prstGeom>
          <a:noFill/>
          <a:ln w="50800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КАРТИНКИ ВТФ\ТУРНИРЫ\КУБОК ГУБЕРНАТОРА\Эйтмиллер Матвей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861048"/>
            <a:ext cx="44986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КАРТИНКИ ВТФ\ТУРНИРЫ\АУШЕВ\20200208_20404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780" y="1484785"/>
            <a:ext cx="374617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84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712968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ОТКРЫТЫЙ ВСЕРОССИЙСКИЙ ОНЛАЙН-ФЕСТИВАЛЬ «СПАСИБО ЗА ПОБЕДУ»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КАРТИНКИ ВТФ\СПАСИБО ЗА ПОБЕДУ\-KDwsHwNlT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561" y="2348880"/>
            <a:ext cx="4320877" cy="43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60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 МАЯ 2020 ГОДА НАША КОМАНДА ПРИНЯЛА УЧАСТИЕ В ОТРЫТОМ ВСЕРОССИЙСКОМ ОНЛАЙН-ФЕСТИВАЛЕ «СПАСИБО ЗА ПОБЕДУ» НА ТЕЛЕКАНАЛЕ «ПОБЕДА».</a:t>
            </a:r>
            <a:br>
              <a:rPr lang="ru-RU" sz="3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75 ГОДОВЩИНЕ ПОБЕДЫ В ВЕЛИКОЙ ОТЧЕТЕСТВЕННОЙ ВОЙНЕ МЫ ПОВСЯТИЛИ РОЛИК, КОТОРЫЙ НАЗВАЛИ </a:t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«СВЕЧА ПАМЯТИ». </a:t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НАША КОМАНДА НАБРАЛА </a:t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1289 ГОЛОСОВ ЗРИТЕЛЕЙ.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3069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99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16632"/>
            <a:ext cx="4309863" cy="3168352"/>
          </a:xfrm>
        </p:spPr>
      </p:pic>
      <p:pic>
        <p:nvPicPr>
          <p:cNvPr id="4098" name="Picture 2" descr="C:\Users\Admin\Desktop\КАРТИНКИ ВТФ\СПАСИБО ЗА ПОБЕДУ\Ваняев Кирил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4624"/>
            <a:ext cx="4392488" cy="322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КАРТИНКИ ВТФ\СПАСИБО ЗА ПОБЕДУ\Данилин Даниил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392488" cy="31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КАРТИНКИ ВТФ\СПАСИБО ЗА ПОБЕДУ\Захаров Максим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69386"/>
            <a:ext cx="4427984" cy="324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1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ЦЕЛЬ ПРОЕКТА: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412776"/>
            <a:ext cx="7344816" cy="518457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 smtClean="0"/>
              <a:t>1. ПОПУЛЯРИЗАЦИЯ И РАЗВИТИЕ ОЛИМПИЙСКОГО ВИДА СПОРТА «ТХЭКВОНДО ВТФ» НА ТЕРРИТОРИИ ГОРОДА ПЫТЬ-ЯХА.</a:t>
            </a:r>
          </a:p>
          <a:p>
            <a:pPr marL="45720" indent="0">
              <a:buNone/>
            </a:pPr>
            <a:r>
              <a:rPr lang="ru-RU" b="1" dirty="0" smtClean="0"/>
              <a:t>2. СОЗДАНИЕ УСЛОВИЙ ДЛЯ АКТИВНОГО ОБРАЗА ЖИЗНИ ДЕТЕЙ, ПОДРОСТКОВ И ВЗРОСЛОГО НАСЕЛЕНИЯ ГОРОДА.</a:t>
            </a:r>
          </a:p>
          <a:p>
            <a:pPr marL="45720" indent="0">
              <a:buNone/>
            </a:pPr>
            <a:r>
              <a:rPr lang="ru-RU" b="1" dirty="0" smtClean="0"/>
              <a:t>3. ПРЕДСТАВЛЕНИЕ ГОРОДА ПЫТЬ-ЯХ НА ОКРУЖНЫХ, МЕЖРЕГИОНАЛЬНЫХ И ВСЕРОССИЙСКИХ СОРЕВНОВАНИЯХ.</a:t>
            </a:r>
          </a:p>
          <a:p>
            <a:pPr marL="45720" indent="0">
              <a:buNone/>
            </a:pPr>
            <a:r>
              <a:rPr lang="ru-RU" b="1" dirty="0" smtClean="0"/>
              <a:t>4. ПОДГОТОВКА ЮННЫХ СПОРТСМЕНОВ К СДАЧЕ НОРМАТИВОВ ВСЕРОССИЙСКОГО ФИЗКУЛЬТУРНОГО КОМПЛЕКСА «ГТО».</a:t>
            </a:r>
          </a:p>
          <a:p>
            <a:pPr marL="45720" indent="0">
              <a:buNone/>
            </a:pPr>
            <a:r>
              <a:rPr lang="ru-RU" b="1" dirty="0" smtClean="0"/>
              <a:t>5.  ВОСПИТАНИЕ ЧУВСТВА ПАТРИОТИЗМА В ЖИТЕЛЯХ ГОРОДА С РАННЕГО ВОЗРАСТА.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29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Admin\Desktop\КАРТИНКИ ВТФ\СПАСИБО ЗА ПОБЕДУ\Лысенко Дани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43981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КАРТИНКИ ВТФ\СПАСИБО ЗА ПОБЕДУ\Петров Гриш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72008"/>
            <a:ext cx="439248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КАРТИНКИ ВТФ\СПАСИБО ЗА ПОБЕДУ\Попов Максим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39248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КАРТИНКИ ВТФ\СПАСИБО ЗА ПОБЕДУ\Сбитнев Денис 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341131" cy="32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15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КАРТИНКИ ВТФ\СПАСИБО ЗА ПОБЕДУ\Дружинин Антон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392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КАРТИНКИ ВТФ\СПАСИБО ЗА ПОБЕДУ\Камалеев Дани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07630"/>
            <a:ext cx="4392488" cy="32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КАРТИНКИ ВТФ\СПАСИБО ЗА ПОБЕДУ\Сандин Алексе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33648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КАРТИНКИ ВТФ\СПАСИБО ЗА ПОБЕДУ\Эйтмиллер Матвей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392488" cy="33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21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КАРТИНКИ ВТФ\СПАСИБО ЗА ПОБЕДУ\Тюменцев Александр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2008"/>
            <a:ext cx="439248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КАРТИНКИ ВТФ\СПАСИБО ЗА ПОБЕДУ\Якупова Василис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07630"/>
            <a:ext cx="4392488" cy="32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КАРТИНКИ ВТФ\СПАСИБО ЗА ПОБЕДУ\e6g_Ve8Awaw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3461676"/>
            <a:ext cx="2304256" cy="327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КАРТИНКИ ВТФ\СПАСИБО ЗА ПОБЕДУ\e6g_Ve8Awaw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3933056"/>
            <a:ext cx="367254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24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КАРТИНКИ ВТФ\СПАСИБО ЗА ПОБЕДУ\ДИПЛО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8444"/>
            <a:ext cx="4380825" cy="610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КАРТИНКИ ВТФ\СПАСИБО ЗА ПОБЕДУ\e6g_Ve8Awaw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84821"/>
            <a:ext cx="4104456" cy="599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1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3006080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49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540" y="2996952"/>
            <a:ext cx="8280920" cy="18002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2019 ГОДУ НАША КОМАНДА ПРИНЯЛА УЧАСТИЕ В 7 ТУРНИРАХ, И ЗАВОЕВАЛА 42 МЕДАЛИ НА ВЫЕЗДНЫХ СОРЕВНОВАНИЯХ РАЗЛИЧНОГО УРОВНЯ.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2"/>
            <a:ext cx="66247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ДОСТИЖЕНИЯ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2019 ГОДУ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51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ВСЕРОССИЙСКИЙ ТУРНИР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132856"/>
            <a:ext cx="835292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ВСЕРОССИЙСКИЙ ТУРНИР ПО ТХЭКВОНДО</a:t>
            </a:r>
          </a:p>
          <a:p>
            <a:pPr marL="45720" indent="0" algn="ctr">
              <a:buNone/>
            </a:pPr>
            <a:r>
              <a:rPr lang="ru-RU" sz="3200" b="1" dirty="0" smtClean="0"/>
              <a:t> ВТФ «КУБОК ГУБЕРНАТОРА ЧЕЛЯБИНСКОЙ ОБЛАСТИ»</a:t>
            </a:r>
          </a:p>
          <a:p>
            <a:pPr marL="45720" indent="0" algn="ctr">
              <a:buNone/>
            </a:pPr>
            <a:r>
              <a:rPr lang="ru-RU" sz="3200" b="1" dirty="0" smtClean="0"/>
              <a:t> 22-24 МАРТА 2019 ГОД. </a:t>
            </a:r>
          </a:p>
          <a:p>
            <a:pPr marL="45720" indent="0" algn="ctr">
              <a:buNone/>
            </a:pPr>
            <a:r>
              <a:rPr lang="ru-RU" sz="3200" b="1" dirty="0" smtClean="0"/>
              <a:t>ГОРОД ЧЕЛЯБИНСК.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229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44624"/>
            <a:ext cx="6400800" cy="6480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b="1" dirty="0" smtClean="0"/>
              <a:t>НА ЭТОМ ТУРНИРЕ НАША КОМАНДА ЗАВОЕВАЛА ОДНУ МЕДАЛЬ.</a:t>
            </a:r>
          </a:p>
          <a:p>
            <a:pPr marL="45720" indent="0">
              <a:buNone/>
            </a:pPr>
            <a:r>
              <a:rPr lang="ru-RU" sz="1400" b="1" dirty="0" smtClean="0"/>
              <a:t>РЕЕНТ АХМАД – 3 МЕСТО.</a:t>
            </a:r>
            <a:endParaRPr lang="ru-RU" sz="1400" b="1" dirty="0"/>
          </a:p>
        </p:txBody>
      </p:sp>
      <p:pic>
        <p:nvPicPr>
          <p:cNvPr id="4" name="Picture 2" descr="C:\Users\Admin\Desktop\КАРТИНКИ ВТФ\KCtf_5DfKs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60" y="836712"/>
            <a:ext cx="4373724" cy="58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КАРТИНКИ ВТФ\WIgyOeTmazQ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799549"/>
            <a:ext cx="3680001" cy="234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КАРТИНКИ ВТФ\cyDz8G_Jahs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573016"/>
            <a:ext cx="4176464" cy="313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МЕЖРЕГИОНАЛЬНЫЙ </a:t>
            </a:r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ТУРНИР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564904"/>
            <a:ext cx="7920880" cy="20162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МЕЖРЕГИОНАЛЬНЫЙ ТУРНИР ПО ТХЭКВОНДО ВТФ ИМЕНИ И.И.РЕДИКОРЦЕВА</a:t>
            </a:r>
          </a:p>
          <a:p>
            <a:pPr marL="45720" indent="0" algn="ctr">
              <a:buNone/>
            </a:pPr>
            <a:r>
              <a:rPr lang="ru-RU" sz="3200" b="1" dirty="0" smtClean="0"/>
              <a:t>13-14 АПРЕЛЯ 2019 ГОД</a:t>
            </a:r>
          </a:p>
          <a:p>
            <a:pPr marL="45720" indent="0" algn="ctr">
              <a:buNone/>
            </a:pPr>
            <a:r>
              <a:rPr lang="ru-RU" sz="3200" b="1" dirty="0" smtClean="0"/>
              <a:t>ГОРОД КОПЕЙСК.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8751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НА ЭТОМ ТУРНИРЕ НАША КОМАНДА ЗАВОЕВАЛА 3 МЕДАЛИ: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ИГНАТОВ ДМИТРИЙ – 2 МЕСТО,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САЛАХОВ ПАВЕЛ – 3 МЕСТО,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НАДЕИН МАКСИМ – 3 МЕСТО</a:t>
            </a:r>
            <a:endParaRPr lang="ru-RU" sz="1400" b="1" dirty="0"/>
          </a:p>
        </p:txBody>
      </p:sp>
      <p:pic>
        <p:nvPicPr>
          <p:cNvPr id="4" name="Picture 2" descr="C:\Users\Admin\Desktop\КАРТИНКИ ВТФ\ТУРНИРЫ\РЕДИКОРЦЕВА\yoPebJ8th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9614" y="503995"/>
            <a:ext cx="3638810" cy="326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КАРТИНКИ ВТФ\ТУРНИРЫ\РЕДИКОРЦЕВА\E4kg9ItIf7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196752"/>
            <a:ext cx="2817313" cy="262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КАРТИНКИ ВТФ\ТУРНИРЫ\РЕДИКОРЦЕВА\JdVNYYQFVV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87126"/>
            <a:ext cx="3960440" cy="27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КАРТИНКИ ВТФ\ТУРНИРЫ\РЕДИКОРЦЕВА\gs41q46kl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513" y="3907070"/>
            <a:ext cx="3997943" cy="269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6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РЕГИОНАЛЬНЫЙ </a:t>
            </a:r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ТУРНИР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1600" y="2276872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ОТКРЫТЫЙ ФЕСТИВАЛЬ ПО ТХЭКВОНДО ВТФ </a:t>
            </a:r>
          </a:p>
          <a:p>
            <a:pPr marL="45720" indent="0" algn="ctr">
              <a:buNone/>
            </a:pPr>
            <a:r>
              <a:rPr lang="ru-RU" sz="3200" b="1" dirty="0" smtClean="0"/>
              <a:t>«</a:t>
            </a:r>
            <a:r>
              <a:rPr lang="en-US" sz="3200" b="1" dirty="0" smtClean="0"/>
              <a:t>TK-STRIKE</a:t>
            </a:r>
            <a:r>
              <a:rPr lang="ru-RU" sz="3200" b="1" dirty="0" smtClean="0"/>
              <a:t>»</a:t>
            </a:r>
          </a:p>
          <a:p>
            <a:pPr marL="45720" indent="0" algn="ctr">
              <a:buNone/>
            </a:pPr>
            <a:r>
              <a:rPr lang="ru-RU" sz="3200" b="1" dirty="0" smtClean="0"/>
              <a:t>11-12 МАЯ 2019 ГОДА</a:t>
            </a:r>
          </a:p>
          <a:p>
            <a:pPr marL="45720" indent="0" algn="ctr">
              <a:buNone/>
            </a:pPr>
            <a:r>
              <a:rPr lang="ru-RU" sz="3200" b="1" dirty="0" smtClean="0"/>
              <a:t>ГОРОД ТЮМЕНЬ.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419927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336</TotalTime>
  <Words>759</Words>
  <Application>Microsoft Office PowerPoint</Application>
  <PresentationFormat>Экран (4:3)</PresentationFormat>
  <Paragraphs>120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ДРУЖИНИН АНТОН ЮРЬЕВИЧ</vt:lpstr>
      <vt:lpstr>НАПРАВЛЕНИЕ ДЕЯТЕЛЬНОСТИ:</vt:lpstr>
      <vt:lpstr>ЦЕЛЬ ПРОЕКТА:</vt:lpstr>
      <vt:lpstr>Презентация PowerPoint</vt:lpstr>
      <vt:lpstr>ВСЕРОССИЙСКИЙ ТУРНИР</vt:lpstr>
      <vt:lpstr>Презентация PowerPoint</vt:lpstr>
      <vt:lpstr>МЕЖРЕГИОНАЛЬНЫЙ ТУРНИР</vt:lpstr>
      <vt:lpstr>Презентация PowerPoint</vt:lpstr>
      <vt:lpstr>РЕГИОНАЛЬНЫЙ ТУРНИР</vt:lpstr>
      <vt:lpstr>Презентация PowerPoint</vt:lpstr>
      <vt:lpstr>РЕГИОНАЛЬНЫЙ ТУРНИР</vt:lpstr>
      <vt:lpstr>Презентация PowerPoint</vt:lpstr>
      <vt:lpstr>ПОКАЗАТЕЛЬНОЕ ВЫСТУПЛЕНИЕ</vt:lpstr>
      <vt:lpstr>Презентация PowerPoint</vt:lpstr>
      <vt:lpstr>РЕГИОНАЛЬНЫЙ ТУРНИР</vt:lpstr>
      <vt:lpstr>Презентация PowerPoint</vt:lpstr>
      <vt:lpstr>РЕГИОНАЛЬНЫЙ ТУРНИР</vt:lpstr>
      <vt:lpstr>Презентация PowerPoint</vt:lpstr>
      <vt:lpstr>РЕГИОНАЛЬНЫЙ ТУРНИР</vt:lpstr>
      <vt:lpstr>Презентация PowerPoint</vt:lpstr>
      <vt:lpstr>Презентация PowerPoint</vt:lpstr>
      <vt:lpstr>МЕЖРЕГИОНАЛЬНЫЙ ТУРНИР</vt:lpstr>
      <vt:lpstr>Презентация PowerPoint</vt:lpstr>
      <vt:lpstr>ВСЕРОССИЙСКИЙ ТУРНИР</vt:lpstr>
      <vt:lpstr>Презентация PowerPoint</vt:lpstr>
      <vt:lpstr>01 апреля 2020 года распоряжением Администрации города от 01.04.2020 года №656-ра Эйтмиллеру Матвею присваивается первый юношеский разряд по виду спорта «тхэквондо».</vt:lpstr>
      <vt:lpstr>ОТКРЫТЫЙ ВСЕРОССИЙСКИЙ ОНЛАЙН-ФЕСТИВАЛЬ «СПАСИБО ЗА ПОБЕДУ»</vt:lpstr>
      <vt:lpstr>9 МАЯ 2020 ГОДА НАША КОМАНДА ПРИНЯЛА УЧАСТИЕ В ОТРЫТОМ ВСЕРОССИЙСКОМ ОНЛАЙН-ФЕСТИВАЛЕ «СПАСИБО ЗА ПОБЕДУ» НА ТЕЛЕКАНАЛЕ «ПОБЕДА».   75 ГОДОВЩИНЕ ПОБЕДЫ В ВЕЛИКОЙ ОТЧЕТЕСТВЕННОЙ ВОЙНЕ МЫ ПОВСЯТИЛИ РОЛИК, КОТОРЫЙ НАЗВАЛИ  «СВЕЧА ПАМЯТИ».  НАША КОМАНДА НАБРАЛА  1289 ГОЛОСОВ ЗРИТЕЛЕЙ.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ПРЕДПРИНИМАТЕЛЬ  ДРУЖИНИН АНТОН ЮРЬЕВИЧ</dc:title>
  <dc:creator>КОМПЬЮТЕР</dc:creator>
  <cp:lastModifiedBy>КОМПЬЮТЕР</cp:lastModifiedBy>
  <cp:revision>63</cp:revision>
  <dcterms:created xsi:type="dcterms:W3CDTF">2020-09-08T18:22:10Z</dcterms:created>
  <dcterms:modified xsi:type="dcterms:W3CDTF">2020-10-14T06:35:47Z</dcterms:modified>
</cp:coreProperties>
</file>